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12"/>
  </p:notesMasterIdLst>
  <p:handoutMasterIdLst>
    <p:handoutMasterId r:id="rId13"/>
  </p:handoutMasterIdLst>
  <p:sldIdLst>
    <p:sldId id="1038" r:id="rId2"/>
    <p:sldId id="1028" r:id="rId3"/>
    <p:sldId id="1032" r:id="rId4"/>
    <p:sldId id="1039" r:id="rId5"/>
    <p:sldId id="1035" r:id="rId6"/>
    <p:sldId id="1048" r:id="rId7"/>
    <p:sldId id="1049" r:id="rId8"/>
    <p:sldId id="1050" r:id="rId9"/>
    <p:sldId id="1045" r:id="rId10"/>
    <p:sldId id="1046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 Narrow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0066FF"/>
    <a:srgbClr val="FFFFFF"/>
    <a:srgbClr val="000000"/>
    <a:srgbClr val="000099"/>
    <a:srgbClr val="0000FF"/>
    <a:srgbClr val="F4FE2E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1776" autoAdjust="0"/>
  </p:normalViewPr>
  <p:slideViewPr>
    <p:cSldViewPr snapToGrid="0">
      <p:cViewPr>
        <p:scale>
          <a:sx n="66" d="100"/>
          <a:sy n="66" d="100"/>
        </p:scale>
        <p:origin x="-336" y="-36"/>
      </p:cViewPr>
      <p:guideLst>
        <p:guide orient="horz" pos="225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5A4B93-F73A-4A31-BF9C-48DE3EA5E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>
                <a:latin typeface="Times New Roman" pitchFamily="-10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C136AAA-8434-4FCC-9094-06F3BA9F2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C7183-7951-43F6-BD96-14C6D0D0B17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</a:t>
            </a:r>
            <a:r>
              <a:rPr lang="en-US" baseline="0" dirty="0" smtClean="0"/>
              <a:t> so now, equipped with the GIS Profile of North Port, the “Deck of Cards,” the Summary of Indicators &amp; the Total list of indicators, consider </a:t>
            </a:r>
            <a:r>
              <a:rPr lang="en-US" baseline="0" smtClean="0"/>
              <a:t>the following…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5BBD0-2DAD-445E-80F6-E23F980EF6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D4FA7-9D57-4D9C-9E12-CF4D9D81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F464D-0BF1-4E62-BCC4-E14AD62242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7D586-3A3A-4AC4-AD4A-CBDC3961A8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3CE0D-2722-4D11-986C-19835848F9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E03D1-BC67-4CD3-A890-2E8AE239F3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47F02-7AC2-48E1-B0EF-1A6B91EE04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BF1D-F810-40F4-A8F7-BF08DCD763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F84F3-AB95-4048-8D4F-38D79F61F3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3C3B13-5AB2-4809-8135-5F84AD58A4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3F895-2B57-4E6E-A63C-62E77DCB91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C7C01B5A-F16F-45B3-8CD9-9F09043A46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C02BB9F-5DB3-4DF2-8228-C39FD1DDC0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SCOPE\Data%202.0\Life%20is%20Good%20in%20Sarasota%20County%20-%20Michael.mo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E:\SCOPE\Data%202.0\Life%20is%20Good%20in%20Sarasota%20County%20-%20Caryl.mov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43114" y="293915"/>
            <a:ext cx="7924800" cy="167335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Community Data 2.0:  </a:t>
            </a:r>
            <a:br>
              <a:rPr lang="en-US" sz="5400" dirty="0" smtClean="0"/>
            </a:br>
            <a:r>
              <a:rPr lang="en-US" sz="5300" dirty="0" smtClean="0"/>
              <a:t>An Older Adult Perspective</a:t>
            </a:r>
            <a:endParaRPr lang="en-US" sz="53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0285" y="1897742"/>
            <a:ext cx="6154057" cy="609600"/>
          </a:xfrm>
        </p:spPr>
        <p:txBody>
          <a:bodyPr>
            <a:noAutofit/>
          </a:bodyPr>
          <a:lstStyle/>
          <a:p>
            <a:r>
              <a:rPr lang="en-US" sz="3100" dirty="0" smtClean="0"/>
              <a:t>What Qualities of Life Matter Most?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228600" y="5105400"/>
            <a:ext cx="8915400" cy="175260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Co-hosted by the Continuing the Conversation, Community Data Collaborative, ACE @ SCTI &amp; 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August 24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rPr>
              <a:t>, 2012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Sarasota County Technical Institute, Sarasota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Florida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Older Adult Hot Sp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2628" y="2612572"/>
            <a:ext cx="2989729" cy="231024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Older Adult Related Community Indicator Resource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577" t="11468" r="54830" b="5985"/>
          <a:stretch>
            <a:fillRect/>
          </a:stretch>
        </p:blipFill>
        <p:spPr bwMode="auto">
          <a:xfrm>
            <a:off x="1752600" y="1524000"/>
            <a:ext cx="5456054" cy="45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7627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http://successfulaging.milkeninstitute.org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6400" y="1668009"/>
            <a:ext cx="8270421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P TypographicSymbols" pitchFamily="2" charset="2"/>
              <a:buNone/>
            </a:pPr>
            <a:r>
              <a:rPr lang="en-US" sz="4400" b="1" dirty="0"/>
              <a:t>A disciplined way of</a:t>
            </a:r>
          </a:p>
          <a:p>
            <a:pPr>
              <a:spcBef>
                <a:spcPct val="50000"/>
              </a:spcBef>
              <a:buFont typeface="WP TypographicSymbols" pitchFamily="2" charset="2"/>
              <a:buNone/>
            </a:pPr>
            <a:r>
              <a:rPr lang="en-US" sz="4400" b="1" dirty="0">
                <a:sym typeface="WP TypographicSymbols" pitchFamily="2" charset="2"/>
              </a:rPr>
              <a:t>thinking and taking action together</a:t>
            </a:r>
          </a:p>
          <a:p>
            <a:pPr>
              <a:spcBef>
                <a:spcPct val="50000"/>
              </a:spcBef>
              <a:buFont typeface="WP TypographicSymbols" pitchFamily="2" charset="2"/>
              <a:buNone/>
            </a:pPr>
            <a:r>
              <a:rPr lang="en-US" sz="3400" b="1" dirty="0">
                <a:sym typeface="WP TypographicSymbols" pitchFamily="2" charset="2"/>
              </a:rPr>
              <a:t>to improve the quality of life in </a:t>
            </a:r>
            <a:r>
              <a:rPr lang="en-US" sz="3400" b="1" dirty="0" smtClean="0">
                <a:sym typeface="WP TypographicSymbols" pitchFamily="2" charset="2"/>
              </a:rPr>
              <a:t>communities &amp; </a:t>
            </a:r>
            <a:endParaRPr lang="en-US" sz="4400" b="1" dirty="0">
              <a:sym typeface="WP TypographicSymbols" pitchFamily="2" charset="2"/>
            </a:endParaRPr>
          </a:p>
          <a:p>
            <a:pPr>
              <a:spcBef>
                <a:spcPct val="50000"/>
              </a:spcBef>
              <a:buFont typeface="WP TypographicSymbols" pitchFamily="2" charset="2"/>
              <a:buNone/>
            </a:pPr>
            <a:r>
              <a:rPr lang="en-US" sz="3400" b="1" dirty="0">
                <a:sym typeface="WP TypographicSymbols" pitchFamily="2" charset="2"/>
              </a:rPr>
              <a:t>to improve </a:t>
            </a:r>
            <a:r>
              <a:rPr lang="en-US" sz="3400" b="1" dirty="0" smtClean="0">
                <a:sym typeface="WP TypographicSymbols" pitchFamily="2" charset="2"/>
              </a:rPr>
              <a:t>intentional efforts </a:t>
            </a:r>
            <a:endParaRPr lang="en-US" sz="3400" b="1" dirty="0">
              <a:sym typeface="WP TypographicSymbols" pitchFamily="2" charset="2"/>
            </a:endParaRPr>
          </a:p>
        </p:txBody>
      </p:sp>
      <p:pic>
        <p:nvPicPr>
          <p:cNvPr id="5" name="Picture 4" descr="Book Front Cover Final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072" y="5059362"/>
            <a:ext cx="1132642" cy="1472067"/>
          </a:xfrm>
          <a:prstGeom prst="rect">
            <a:avLst/>
          </a:prstGeom>
          <a:noFill/>
          <a:effectLst>
            <a:outerShdw blurRad="63500" dist="107763" dir="81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" y="17417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A Framework for Rebooting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7" name="Picture 6" descr="Aspects of a Place-Based Initiat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0744" y="5048331"/>
            <a:ext cx="1915886" cy="1480457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76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Rebooting w RBA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6743" y="2801258"/>
            <a:ext cx="85343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are the qualities of life that </a:t>
            </a:r>
            <a:r>
              <a:rPr lang="en-US" sz="3600" dirty="0" smtClean="0"/>
              <a:t>matter most to children</a:t>
            </a:r>
            <a:r>
              <a:rPr lang="en-US" sz="3600" dirty="0"/>
              <a:t>, adults, and families in </a:t>
            </a:r>
            <a:r>
              <a:rPr lang="en-US" sz="3600" dirty="0" smtClean="0"/>
              <a:t>Sarasota?</a:t>
            </a:r>
            <a:endParaRPr lang="en-US" sz="3600" dirty="0"/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would these qualities look like if we could see them?</a:t>
            </a:r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How </a:t>
            </a:r>
            <a:r>
              <a:rPr lang="en-US" sz="3600" dirty="0"/>
              <a:t>can we measure these qualities?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0" y="1655082"/>
            <a:ext cx="9143999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THE BIG QUESTIONS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76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Rebooting w RBA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6743" y="2569029"/>
            <a:ext cx="870857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/>
              <a:t>What is your “Life is Good” moment </a:t>
            </a:r>
          </a:p>
          <a:p>
            <a:r>
              <a:rPr lang="en-US" sz="3600" b="1" dirty="0" smtClean="0"/>
              <a:t>in Sarasota County?</a:t>
            </a:r>
          </a:p>
          <a:p>
            <a:endParaRPr lang="en-US" sz="1800" b="1" dirty="0" smtClean="0"/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are the qualities of life that </a:t>
            </a:r>
            <a:r>
              <a:rPr lang="en-US" sz="3600" dirty="0" smtClean="0"/>
              <a:t>matter most to </a:t>
            </a:r>
            <a:r>
              <a:rPr lang="en-US" sz="3600" b="1" dirty="0" smtClean="0">
                <a:solidFill>
                  <a:srgbClr val="0070C0"/>
                </a:solidFill>
              </a:rPr>
              <a:t>older adults </a:t>
            </a:r>
            <a:r>
              <a:rPr lang="en-US" sz="3600" dirty="0" smtClean="0"/>
              <a:t>in Sarasota?</a:t>
            </a:r>
            <a:endParaRPr lang="en-US" sz="3600" dirty="0"/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would these qualities look like if we could see them?</a:t>
            </a:r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How </a:t>
            </a:r>
            <a:r>
              <a:rPr lang="en-US" sz="3600" dirty="0"/>
              <a:t>can we measure these qualities?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0" y="1655082"/>
            <a:ext cx="9143999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/>
              <a:t>THE BIG QUESTIONS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76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Rebooting w RBA</a:t>
            </a:r>
            <a:endParaRPr lang="en-US" sz="22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8343" y="1712686"/>
            <a:ext cx="8534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3600" dirty="0" smtClean="0"/>
              <a:t>What is your “Life is Good” moment in Sarasota?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9907" t="36262" r="10935" b="20000"/>
          <a:stretch>
            <a:fillRect/>
          </a:stretch>
        </p:blipFill>
        <p:spPr bwMode="auto">
          <a:xfrm>
            <a:off x="782532" y="2452914"/>
            <a:ext cx="3716897" cy="2061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 t="16302" r="34642" b="24226"/>
          <a:stretch>
            <a:fillRect/>
          </a:stretch>
        </p:blipFill>
        <p:spPr bwMode="auto">
          <a:xfrm>
            <a:off x="4736496" y="2496458"/>
            <a:ext cx="2956077" cy="201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 l="29630" t="24691" r="10494" b="30590"/>
          <a:stretch>
            <a:fillRect/>
          </a:stretch>
        </p:blipFill>
        <p:spPr bwMode="auto">
          <a:xfrm>
            <a:off x="4717144" y="4702628"/>
            <a:ext cx="3239002" cy="18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 l="29652" t="33900" r="10960" b="21580"/>
          <a:stretch>
            <a:fillRect/>
          </a:stretch>
        </p:blipFill>
        <p:spPr bwMode="auto">
          <a:xfrm>
            <a:off x="1262742" y="4688113"/>
            <a:ext cx="3381829" cy="190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76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is your “Life is Good” moment here in Sarasota County? </a:t>
            </a:r>
            <a:endParaRPr lang="en-US" sz="45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10" name="Life is Good in Sarasota County - Michael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6400" y="2204357"/>
            <a:ext cx="8273142" cy="4653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51200" y="1465943"/>
            <a:ext cx="2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Michael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76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4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What is your “Life is Good” moment here in Sarasota County? </a:t>
            </a:r>
            <a:endParaRPr lang="en-US" sz="45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1200" y="1465943"/>
            <a:ext cx="2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Caryl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Life is Good in Sarasota County - Caryl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64457" y="2188027"/>
            <a:ext cx="8302174" cy="4669973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407886"/>
            <a:ext cx="9144000" cy="545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69876"/>
            <a:ext cx="914400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65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THE BIG QUESTIONS</a:t>
            </a:r>
            <a:endParaRPr lang="en-US" sz="6500" b="1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35429" y="1669143"/>
            <a:ext cx="870857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What is your “Life is Good” moment </a:t>
            </a:r>
          </a:p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 Sarasota County?</a:t>
            </a:r>
          </a:p>
          <a:p>
            <a:r>
              <a:rPr lang="en-US" sz="3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relating to older adults</a:t>
            </a:r>
          </a:p>
          <a:p>
            <a:endParaRPr lang="en-US" sz="1800" b="1" dirty="0" smtClean="0"/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are the qualities of life that </a:t>
            </a:r>
            <a:r>
              <a:rPr lang="en-US" sz="3600" dirty="0" smtClean="0"/>
              <a:t>matter most to </a:t>
            </a:r>
            <a:r>
              <a:rPr lang="en-US" sz="3600" b="1" dirty="0" smtClean="0">
                <a:solidFill>
                  <a:srgbClr val="0070C0"/>
                </a:solidFill>
              </a:rPr>
              <a:t>older adults </a:t>
            </a:r>
            <a:r>
              <a:rPr lang="en-US" sz="3600" dirty="0" smtClean="0"/>
              <a:t>in Sarasota?</a:t>
            </a:r>
            <a:endParaRPr lang="en-US" sz="3600" dirty="0"/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What </a:t>
            </a:r>
            <a:r>
              <a:rPr lang="en-US" sz="3600" dirty="0"/>
              <a:t>would these qualities look like if we could see them?</a:t>
            </a:r>
          </a:p>
          <a:p>
            <a:pPr marL="465138" indent="-465138" algn="l">
              <a:buFontTx/>
              <a:buAutoNum type="arabicPeriod"/>
            </a:pPr>
            <a:r>
              <a:rPr lang="en-US" sz="3600" dirty="0" smtClean="0"/>
              <a:t>How </a:t>
            </a:r>
            <a:r>
              <a:rPr lang="en-US" sz="3600" dirty="0"/>
              <a:t>can we measure these qualities?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8182" t="21818" r="48182" b="5455"/>
          <a:stretch>
            <a:fillRect/>
          </a:stretch>
        </p:blipFill>
        <p:spPr bwMode="auto">
          <a:xfrm>
            <a:off x="2286000" y="1333500"/>
            <a:ext cx="44196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228600"/>
            <a:ext cx="91440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Review of County-Scale Community Indicators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28395</TotalTime>
  <Words>320</Words>
  <Application>Microsoft Office PowerPoint</Application>
  <PresentationFormat>On-screen Show (4:3)</PresentationFormat>
  <Paragraphs>51</Paragraphs>
  <Slides>10</Slides>
  <Notes>10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Module</vt:lpstr>
      <vt:lpstr>Community Data 2.0:   An Older Adult Perspective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Older Adult Related Community Indicator Resource</vt:lpstr>
    </vt:vector>
  </TitlesOfParts>
  <Company>Fiscal Policy Studies Inst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and Performance Accountabilty, Decision-making and Budgeting</dc:title>
  <dc:creator>Mark Friedman</dc:creator>
  <cp:lastModifiedBy>apinto</cp:lastModifiedBy>
  <cp:revision>537</cp:revision>
  <cp:lastPrinted>1601-01-01T00:00:00Z</cp:lastPrinted>
  <dcterms:created xsi:type="dcterms:W3CDTF">2010-12-16T20:36:41Z</dcterms:created>
  <dcterms:modified xsi:type="dcterms:W3CDTF">2012-08-24T05:30:33Z</dcterms:modified>
</cp:coreProperties>
</file>