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81" r:id="rId2"/>
    <p:sldId id="257" r:id="rId3"/>
    <p:sldId id="277" r:id="rId4"/>
    <p:sldId id="282" r:id="rId5"/>
    <p:sldId id="276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5CD49-60AB-4A39-B3F0-A133B5157E7D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BBD0-2DAD-445E-80F6-E23F980EF6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631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BBD0-2DAD-445E-80F6-E23F980EF6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BBD0-2DAD-445E-80F6-E23F980EF6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BBD0-2DAD-445E-80F6-E23F980EF6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BBD0-2DAD-445E-80F6-E23F980EF6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BBD0-2DAD-445E-80F6-E23F980EF6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BBD0-2DAD-445E-80F6-E23F980EF6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0C7057-0C44-4D05-83FC-DA2DEEB3F75F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220AA7-077F-4AF5-BC46-2A56E07A9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srdc.fmhi.usf.edu/pinella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077200" cy="167335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Community Data 2.0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8077200" cy="60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Now What?</a:t>
            </a:r>
            <a:endParaRPr lang="en-US" sz="3200" dirty="0" smtClean="0"/>
          </a:p>
        </p:txBody>
      </p:sp>
      <p:pic>
        <p:nvPicPr>
          <p:cNvPr id="8" name="Content Placeholder 3" descr="county map with citi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209799"/>
            <a:ext cx="3371205" cy="2932097"/>
          </a:xfrm>
          <a:prstGeom prst="rect">
            <a:avLst/>
          </a:prstGeom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762000" y="5105400"/>
            <a:ext cx="8077200" cy="1752600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Hosted by SCOPE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19, 2011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Gulf Coast Event &amp; Conference Center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Sarasota, Florida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400288" cy="48006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Identifying qualities &amp; indicators particular to our community</a:t>
            </a:r>
          </a:p>
          <a:p>
            <a:r>
              <a:rPr lang="en-US" sz="4000" dirty="0" smtClean="0"/>
              <a:t>Increasing openness / exchange of data</a:t>
            </a:r>
          </a:p>
          <a:p>
            <a:r>
              <a:rPr lang="en-US" sz="4000" dirty="0" smtClean="0"/>
              <a:t>Increasing usefulness of data</a:t>
            </a:r>
          </a:p>
          <a:p>
            <a:r>
              <a:rPr lang="en-US" sz="4000" dirty="0" smtClean="0"/>
              <a:t>Increasing reflection upon data &amp; action</a:t>
            </a:r>
          </a:p>
          <a:p>
            <a:endParaRPr lang="en-US" sz="4000" dirty="0" smtClean="0"/>
          </a:p>
          <a:p>
            <a:r>
              <a:rPr lang="en-US" sz="4000" dirty="0" smtClean="0"/>
              <a:t>A Community Data Collaborative?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BIG 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Why </a:t>
            </a:r>
            <a:r>
              <a:rPr lang="en-US" sz="8800" dirty="0" smtClean="0"/>
              <a:t>not?</a:t>
            </a:r>
            <a:endParaRPr lang="en-US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RELATIVELY LOCAL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244334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hlinkClick r:id="rId3"/>
              </a:rPr>
              <a:t>http://psrdc.fmhi.usf.edu/pinellas.html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a</a:t>
            </a:r>
            <a:r>
              <a:rPr lang="en-US" dirty="0" smtClean="0"/>
              <a:t> </a:t>
            </a:r>
            <a:r>
              <a:rPr lang="en-US" dirty="0" smtClean="0"/>
              <a:t>Conversation Around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371600" y="1752600"/>
            <a:ext cx="7562088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Core Questions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4000" dirty="0" smtClean="0"/>
              <a:t>Datasets / Data Stewards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Technologies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4000" dirty="0" smtClean="0"/>
              <a:t>Engagement &amp; the Fun Factor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BIG QUESTIONS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1828800"/>
            <a:ext cx="8095488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needs to be a part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40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4000" dirty="0" smtClean="0"/>
              <a:t>What </a:t>
            </a:r>
            <a:r>
              <a:rPr lang="en-US" sz="4000" dirty="0" smtClean="0"/>
              <a:t>would you &amp; others DO next</a:t>
            </a:r>
            <a:r>
              <a:rPr lang="en-US" sz="4000" dirty="0" smtClean="0"/>
              <a:t>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40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needs to exist or happen?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2715</TotalTime>
  <Words>117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Community Data 2.0</vt:lpstr>
      <vt:lpstr>Challenges of…</vt:lpstr>
      <vt:lpstr>THE BIG QUESTION</vt:lpstr>
      <vt:lpstr>A RELATIVELY LOCAL EXAMPLE</vt:lpstr>
      <vt:lpstr>Now, a Conversation Around</vt:lpstr>
      <vt:lpstr>THE BIG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apinto</dc:creator>
  <cp:lastModifiedBy>apinto</cp:lastModifiedBy>
  <cp:revision>92</cp:revision>
  <dcterms:created xsi:type="dcterms:W3CDTF">2011-05-18T13:44:36Z</dcterms:created>
  <dcterms:modified xsi:type="dcterms:W3CDTF">2011-09-09T18:19:51Z</dcterms:modified>
</cp:coreProperties>
</file>