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handoutMasterIdLst>
    <p:handoutMasterId r:id="rId21"/>
  </p:handoutMasterIdLst>
  <p:sldIdLst>
    <p:sldId id="474" r:id="rId2"/>
    <p:sldId id="454" r:id="rId3"/>
    <p:sldId id="455" r:id="rId4"/>
    <p:sldId id="456" r:id="rId5"/>
    <p:sldId id="457" r:id="rId6"/>
    <p:sldId id="473" r:id="rId7"/>
    <p:sldId id="459" r:id="rId8"/>
    <p:sldId id="460" r:id="rId9"/>
    <p:sldId id="461" r:id="rId10"/>
    <p:sldId id="462" r:id="rId11"/>
    <p:sldId id="463" r:id="rId12"/>
    <p:sldId id="464" r:id="rId13"/>
    <p:sldId id="465" r:id="rId14"/>
    <p:sldId id="466" r:id="rId15"/>
    <p:sldId id="467" r:id="rId16"/>
    <p:sldId id="468" r:id="rId17"/>
    <p:sldId id="469" r:id="rId18"/>
    <p:sldId id="470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8AF"/>
    <a:srgbClr val="0081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94" autoAdjust="0"/>
    <p:restoredTop sz="94249" autoAdjust="0"/>
  </p:normalViewPr>
  <p:slideViewPr>
    <p:cSldViewPr>
      <p:cViewPr>
        <p:scale>
          <a:sx n="66" d="100"/>
          <a:sy n="66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2DBABE-187C-405C-B6AE-E5844AA1C4CA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381067-B550-4488-82C3-34835A361A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F5CD49-60AB-4A39-B3F0-A133B5157E7D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F5BBD0-2DAD-445E-80F6-E23F980EF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Health and Medical Feature Class stores the </a:t>
            </a:r>
            <a:r>
              <a:rPr lang="en-US" dirty="0" err="1" smtClean="0"/>
              <a:t>folllowing</a:t>
            </a:r>
            <a:r>
              <a:rPr lang="en-US" dirty="0" smtClean="0"/>
              <a:t> health related facilities: Health or Medical Facility Blood Bank Center for Disease Control Office Day Care Facility Diagnostic Laboratory Homeless Shelter Hospital Medical Research Laboratory Medical Stockpile Facility Morgue Mortuary / Crematory Nursing Home Walk-In Clinic Pharmacy Public Health Office Rehabilitation Center Relief Agency / Facility Crisis Center Assisted Living Facility Medical Center Adult Day Care Facility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7057-0C44-4D05-83FC-DA2DEEB3F75F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7057-0C44-4D05-83FC-DA2DEEB3F75F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7057-0C44-4D05-83FC-DA2DEEB3F75F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7057-0C44-4D05-83FC-DA2DEEB3F75F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7057-0C44-4D05-83FC-DA2DEEB3F75F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7057-0C44-4D05-83FC-DA2DEEB3F75F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7057-0C44-4D05-83FC-DA2DEEB3F75F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7057-0C44-4D05-83FC-DA2DEEB3F75F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7057-0C44-4D05-83FC-DA2DEEB3F75F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7057-0C44-4D05-83FC-DA2DEEB3F75F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0C7057-0C44-4D05-83FC-DA2DEEB3F75F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0C7057-0C44-4D05-83FC-DA2DEEB3F75F}" type="datetimeFigureOut">
              <a:rPr lang="en-US" smtClean="0"/>
              <a:pPr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3114" y="293915"/>
            <a:ext cx="7924800" cy="167335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Community Data 2.0:  </a:t>
            </a:r>
            <a:br>
              <a:rPr lang="en-US" sz="5400" dirty="0" smtClean="0"/>
            </a:br>
            <a:r>
              <a:rPr lang="en-US" sz="5300" dirty="0" smtClean="0"/>
              <a:t>An Older Adult Perspective</a:t>
            </a:r>
            <a:endParaRPr lang="en-US" sz="53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209800"/>
            <a:ext cx="6154057" cy="609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What’s Going on Around Here </a:t>
            </a:r>
          </a:p>
          <a:p>
            <a:r>
              <a:rPr lang="en-US" sz="3200" dirty="0" smtClean="0"/>
              <a:t>to Make Things Even Better?</a:t>
            </a:r>
            <a:endParaRPr lang="en-US" sz="3600" dirty="0" smtClean="0"/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228600" y="5105400"/>
            <a:ext cx="8915400" cy="1752600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Co-hosted by the Continuing the Conversation, Community Data Collaborative, ACE @ SCTI &amp; SCOPE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August 24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, 2012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Sarasota County Technical Institute, Sarasota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Florida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Older Adult Hot Spo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2628" y="2612572"/>
            <a:ext cx="2989729" cy="23102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uses of Worsh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427019"/>
            <a:ext cx="7028329" cy="543098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What’s Going on Around Here to Make Things Even Better?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400" dirty="0" smtClean="0"/>
              <a:t>Culture &amp; Recreation:  Houses of Worship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uses of Worsh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00"/>
            <a:ext cx="2268071" cy="1752600"/>
          </a:xfrm>
          <a:prstGeom prst="rect">
            <a:avLst/>
          </a:prstGeom>
        </p:spPr>
      </p:pic>
      <p:pic>
        <p:nvPicPr>
          <p:cNvPr id="8" name="Picture 7" descr="churches_coun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1" y="1381991"/>
            <a:ext cx="7086600" cy="547600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What’s Going on Around Here to Make Things Even Better?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400" dirty="0" smtClean="0"/>
              <a:t>Culture &amp; Recreation:  Houses of Worship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rk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999" y="1438131"/>
            <a:ext cx="7013949" cy="5419869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What’s Going on Around Here to Make Things Even Better?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dirty="0" smtClean="0"/>
              <a:t>Natural &amp; Built Environment:  Parks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r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124200"/>
            <a:ext cx="2070847" cy="1600200"/>
          </a:xfrm>
          <a:prstGeom prst="rect">
            <a:avLst/>
          </a:prstGeom>
        </p:spPr>
      </p:pic>
      <p:pic>
        <p:nvPicPr>
          <p:cNvPr id="7" name="Content Placeholder 5" descr="Parks_coun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3953" y="1371600"/>
            <a:ext cx="7100047" cy="54864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What’s Going on Around Here to Make Things Even Better?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dirty="0" smtClean="0"/>
              <a:t>Natural &amp; Built Environment:  Parks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althCareServi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438132"/>
            <a:ext cx="7013948" cy="5419868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What’s Going on Around Here to Make Things Even Better?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dirty="0" smtClean="0"/>
              <a:t>Health:  Healthcare Sites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ealth Service Assets_count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1440873"/>
            <a:ext cx="7010400" cy="5417127"/>
          </a:xfrm>
        </p:spPr>
      </p:pic>
      <p:pic>
        <p:nvPicPr>
          <p:cNvPr id="6" name="Picture 5" descr="HealthCareServ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00400"/>
            <a:ext cx="2169459" cy="16764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What’s Going on Around Here to Make Things Even Better?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dirty="0" smtClean="0"/>
              <a:t>Health:  Healthcare Sites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TN_Rid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447800"/>
            <a:ext cx="7001435" cy="54102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What’s Going on Around Here to Make Things Even Better?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Transportation</a:t>
            </a:r>
            <a:r>
              <a:rPr lang="en-US" sz="3100" dirty="0" smtClean="0"/>
              <a:t>:  Independent Transportation Network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TN_Rid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71800"/>
            <a:ext cx="2169459" cy="1676400"/>
          </a:xfrm>
          <a:prstGeom prst="rect">
            <a:avLst/>
          </a:prstGeom>
        </p:spPr>
      </p:pic>
      <p:pic>
        <p:nvPicPr>
          <p:cNvPr id="5" name="Content Placeholder 3" descr="ITN_Rides_County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057400" y="1381991"/>
            <a:ext cx="7086600" cy="5476009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What’s Going on Around Here to Make Things Even Better?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Transportation</a:t>
            </a:r>
            <a:r>
              <a:rPr lang="en-US" sz="3100" dirty="0" smtClean="0"/>
              <a:t>:  Independent Transportation Network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1200" y="2895600"/>
            <a:ext cx="5181600" cy="373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Discuss in Small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800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What do </a:t>
            </a:r>
            <a:r>
              <a:rPr lang="en-US" b="1" dirty="0" smtClean="0"/>
              <a:t>YOU</a:t>
            </a:r>
            <a:r>
              <a:rPr lang="en-US" dirty="0" smtClean="0"/>
              <a:t> know is going on to make things even better here</a:t>
            </a:r>
            <a:r>
              <a:rPr lang="en-US" smtClean="0"/>
              <a:t>, with-and-for </a:t>
            </a:r>
            <a:r>
              <a:rPr lang="en-US" dirty="0" smtClean="0"/>
              <a:t>older adults?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2000" t="23111" r="11814" b="7556"/>
          <a:stretch>
            <a:fillRect/>
          </a:stretch>
        </p:blipFill>
        <p:spPr bwMode="auto">
          <a:xfrm>
            <a:off x="2209800" y="3124200"/>
            <a:ext cx="4800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What’s Going on Around Here to Make Things Even Better?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Learning:  Libraries</a:t>
            </a:r>
            <a:endParaRPr lang="en-US" sz="3600" dirty="0"/>
          </a:p>
        </p:txBody>
      </p:sp>
      <p:pic>
        <p:nvPicPr>
          <p:cNvPr id="5" name="Content Placeholder 4" descr="Librari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999" y="1438131"/>
            <a:ext cx="7013949" cy="54198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brar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71800"/>
            <a:ext cx="2563906" cy="1981200"/>
          </a:xfrm>
          <a:prstGeom prst="rect">
            <a:avLst/>
          </a:prstGeom>
        </p:spPr>
      </p:pic>
      <p:pic>
        <p:nvPicPr>
          <p:cNvPr id="9" name="Picture 8" descr="libraries_coun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1" y="1440873"/>
            <a:ext cx="7010400" cy="541712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What’s Going on Around Here to Make Things Even Better?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Learning:  Libraries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CE_Locatio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438131"/>
            <a:ext cx="7013949" cy="5419869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What’s Going on Around Here to Make Things Even Better?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Learning:  ACE Partner Institutions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CE_Locat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00400"/>
            <a:ext cx="2465294" cy="1905000"/>
          </a:xfrm>
          <a:prstGeom prst="rect">
            <a:avLst/>
          </a:prstGeom>
        </p:spPr>
      </p:pic>
      <p:pic>
        <p:nvPicPr>
          <p:cNvPr id="7" name="Content Placeholder 6" descr="ACE_Partners_County_No SCTI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30051" y="1438131"/>
            <a:ext cx="7013949" cy="5419869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What’s Going on Around Here to Make Things Even Better?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Learning:  ACE Partner Institutions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CE_Locat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95600"/>
            <a:ext cx="2268071" cy="1752600"/>
          </a:xfrm>
          <a:prstGeom prst="rect">
            <a:avLst/>
          </a:prstGeom>
        </p:spPr>
      </p:pic>
      <p:pic>
        <p:nvPicPr>
          <p:cNvPr id="6" name="Content Placeholder 5" descr="ACE_Partners_County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33600" y="1440873"/>
            <a:ext cx="7010400" cy="5417127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What’s Going on Around Here to Make Things Even Better?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Learning:  ACE Partner Institutions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tC_Mtgs_Count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379249"/>
            <a:ext cx="7090149" cy="5478751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What’s Going on Around Here to Make Things Even Better?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Learning:  </a:t>
            </a:r>
            <a:r>
              <a:rPr lang="en-US" sz="3600" dirty="0" err="1" smtClean="0"/>
              <a:t>CtC</a:t>
            </a:r>
            <a:r>
              <a:rPr lang="en-US" sz="3600" dirty="0" smtClean="0"/>
              <a:t> Workgroup Meetings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s_cul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485900"/>
            <a:ext cx="6952129" cy="53721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What’s Going on Around Here to Make Things Even Better?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400" dirty="0" smtClean="0"/>
              <a:t>Culture &amp; Recreation:  Arts &amp; Cultural Organizations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ts_cul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71800"/>
            <a:ext cx="2456329" cy="1898072"/>
          </a:xfrm>
          <a:prstGeom prst="rect">
            <a:avLst/>
          </a:prstGeom>
        </p:spPr>
      </p:pic>
      <p:pic>
        <p:nvPicPr>
          <p:cNvPr id="6" name="Content Placeholder 5" descr="arts_cultural_county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33601" y="1440873"/>
            <a:ext cx="7010400" cy="5417127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What’s Going on Around Here to Make Things Even Better?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400" dirty="0" smtClean="0"/>
              <a:t>Culture &amp; Recreation:  Arts &amp; Cultural Organizations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3651</TotalTime>
  <Words>327</Words>
  <Application>Microsoft Office PowerPoint</Application>
  <PresentationFormat>On-screen Show (4:3)</PresentationFormat>
  <Paragraphs>43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Module</vt:lpstr>
      <vt:lpstr>Community Data 2.0:   An Older Adult Perspective</vt:lpstr>
      <vt:lpstr>What’s Going on Around Here to Make Things Even Better?  Learning:  Libraries</vt:lpstr>
      <vt:lpstr>What’s Going on Around Here to Make Things Even Better?  Learning:  Libraries</vt:lpstr>
      <vt:lpstr>What’s Going on Around Here to Make Things Even Better?  Learning:  ACE Partner Institutions</vt:lpstr>
      <vt:lpstr>What’s Going on Around Here to Make Things Even Better?  Learning:  ACE Partner Institutions</vt:lpstr>
      <vt:lpstr>What’s Going on Around Here to Make Things Even Better?  Learning:  ACE Partner Institutions</vt:lpstr>
      <vt:lpstr>What’s Going on Around Here to Make Things Even Better?  Learning:  CtC Workgroup Meetings</vt:lpstr>
      <vt:lpstr>What’s Going on Around Here to Make Things Even Better?  Culture &amp; Recreation:  Arts &amp; Cultural Organizations</vt:lpstr>
      <vt:lpstr>What’s Going on Around Here to Make Things Even Better?  Culture &amp; Recreation:  Arts &amp; Cultural Organizations</vt:lpstr>
      <vt:lpstr>What’s Going on Around Here to Make Things Even Better?  Culture &amp; Recreation:  Houses of Worship</vt:lpstr>
      <vt:lpstr>What’s Going on Around Here to Make Things Even Better?  Culture &amp; Recreation:  Houses of Worship</vt:lpstr>
      <vt:lpstr>What’s Going on Around Here to Make Things Even Better?  Natural &amp; Built Environment:  Parks</vt:lpstr>
      <vt:lpstr>What’s Going on Around Here to Make Things Even Better?  Natural &amp; Built Environment:  Parks</vt:lpstr>
      <vt:lpstr>What’s Going on Around Here to Make Things Even Better?  Health:  Healthcare Sites</vt:lpstr>
      <vt:lpstr>What’s Going on Around Here to Make Things Even Better?  Health:  Healthcare Sites</vt:lpstr>
      <vt:lpstr>What’s Going on Around Here to Make Things Even Better?  Transportation:  Independent Transportation Network</vt:lpstr>
      <vt:lpstr>What’s Going on Around Here to Make Things Even Better?  Transportation:  Independent Transportation Network</vt:lpstr>
      <vt:lpstr>To Discuss in Small Groups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</dc:title>
  <dc:creator>apinto</dc:creator>
  <cp:lastModifiedBy>apinto</cp:lastModifiedBy>
  <cp:revision>222</cp:revision>
  <dcterms:created xsi:type="dcterms:W3CDTF">2011-05-18T13:44:36Z</dcterms:created>
  <dcterms:modified xsi:type="dcterms:W3CDTF">2012-08-24T09:31:23Z</dcterms:modified>
</cp:coreProperties>
</file>