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94" r:id="rId4"/>
    <p:sldId id="299" r:id="rId5"/>
    <p:sldId id="300" r:id="rId6"/>
    <p:sldId id="295" r:id="rId7"/>
    <p:sldId id="296" r:id="rId8"/>
    <p:sldId id="297" r:id="rId9"/>
    <p:sldId id="298" r:id="rId10"/>
    <p:sldId id="265" r:id="rId11"/>
    <p:sldId id="26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31C"/>
    <a:srgbClr val="DD5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8" autoAdjust="0"/>
    <p:restoredTop sz="94660"/>
  </p:normalViewPr>
  <p:slideViewPr>
    <p:cSldViewPr>
      <p:cViewPr varScale="1">
        <p:scale>
          <a:sx n="107" d="100"/>
          <a:sy n="107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70564D-6433-407A-B13D-2077855DEF62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4CF56C2-49AF-417C-AC18-811DBA7FC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9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6C585F-0110-407B-9027-A091106657F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2AD999-1F91-44E1-B019-D8416072A44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99BA81-7738-4445-B470-49A279E566C0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In the interest of maintaining continuity, we’ve built the agenda around this framework so that we have to ability to touch all quadrants in our conversations.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5655A0-F3F9-4A92-976B-B75E224F6F8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5C439-BE7F-4A4F-92D2-4531FC00D7B7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9B28-261C-4EE7-B9E1-9A219327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EA9E-2CD3-42D0-B700-77E5EAB91424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676E7-FDE5-4982-9BA9-D1DBAB4E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9A65-80C0-45F2-A1DE-5E3125799FEC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36A0-50E4-4A98-B167-F126E52C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4E28-A562-4FF4-8090-53CC28939653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6020-FB9A-46FF-A4B6-973D7B84C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79C03-18EF-48CB-953F-111D613278B5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3A9E-14CF-415D-B17F-AF7BE725F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A38E-B7C1-44CD-AB3F-37D256D9B43C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B536-354E-4B3D-8694-5E8F9D26B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2E64-5B66-4072-824C-AA73CAAB1084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3F6D-07E2-47CB-8B6C-C1F42E1F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DA45-B801-4931-87D6-13D30B911D8D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3396-2AEF-4D94-88E5-6446CF8F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A117-5380-4CE8-A5D4-C36D7D833261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89634-F052-4BFE-A5C6-ED119016E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4AF3-D5BB-49E6-A83F-DF250FE79D82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3D2D-2B3D-499D-B9BA-D010EFA5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F44F-1782-41FA-AE87-88E7263F1012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1EB1-EC9C-45D7-97F2-E401CABB4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D0E980-E3F1-49AD-8248-1FA469FBB724}" type="datetimeFigureOut">
              <a:rPr lang="en-US"/>
              <a:pPr>
                <a:defRPr/>
              </a:pPr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C14B0C-ADFC-4DB6-A5C7-8E9BC3446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E4631C"/>
                </a:solidFill>
              </a:rPr>
              <a:t>Monthly Meeting</a:t>
            </a:r>
          </a:p>
          <a:p>
            <a:pPr algn="r"/>
            <a:r>
              <a:rPr lang="en-US" dirty="0" smtClean="0">
                <a:solidFill>
                  <a:srgbClr val="E4631C"/>
                </a:solidFill>
              </a:rPr>
              <a:t>April </a:t>
            </a:r>
            <a:r>
              <a:rPr lang="en-US" dirty="0" smtClean="0">
                <a:solidFill>
                  <a:srgbClr val="E4631C"/>
                </a:solidFill>
              </a:rPr>
              <a:t>24, </a:t>
            </a:r>
            <a:r>
              <a:rPr lang="en-US" dirty="0" smtClean="0">
                <a:solidFill>
                  <a:srgbClr val="E4631C"/>
                </a:solidFill>
              </a:rPr>
              <a:t>2012</a:t>
            </a: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 cstate="print"/>
          <a:srcRect l="51442" t="36111" r="13141" b="38248"/>
          <a:stretch>
            <a:fillRect/>
          </a:stretch>
        </p:blipFill>
        <p:spPr bwMode="auto">
          <a:xfrm>
            <a:off x="3581400" y="7620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you, </a:t>
            </a:r>
            <a:r>
              <a:rPr lang="en-US" dirty="0" smtClean="0"/>
              <a:t>Health Department</a:t>
            </a:r>
            <a:endParaRPr lang="en-US" dirty="0" smtClean="0"/>
          </a:p>
          <a:p>
            <a:r>
              <a:rPr lang="en-US" dirty="0" smtClean="0"/>
              <a:t>Next meeting: </a:t>
            </a:r>
            <a:r>
              <a:rPr lang="en-US" dirty="0" smtClean="0"/>
              <a:t>May 22</a:t>
            </a:r>
            <a:r>
              <a:rPr lang="en-US" dirty="0" smtClean="0"/>
              <a:t>, </a:t>
            </a:r>
            <a:r>
              <a:rPr lang="en-US" dirty="0" smtClean="0"/>
              <a:t>10am</a:t>
            </a:r>
          </a:p>
          <a:p>
            <a:pPr lvl="1"/>
            <a:r>
              <a:rPr lang="en-US" dirty="0" smtClean="0"/>
              <a:t> location?</a:t>
            </a:r>
          </a:p>
          <a:p>
            <a:r>
              <a:rPr lang="en-US" dirty="0" smtClean="0"/>
              <a:t>Other announcements?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0" y="80963"/>
            <a:ext cx="9144000" cy="627062"/>
          </a:xfrm>
        </p:spPr>
        <p:txBody>
          <a:bodyPr/>
          <a:lstStyle/>
          <a:p>
            <a:r>
              <a:rPr lang="en-US" sz="3900" smtClean="0"/>
              <a:t>Developing a Community Data Collaborative</a:t>
            </a:r>
          </a:p>
        </p:txBody>
      </p:sp>
      <p:sp>
        <p:nvSpPr>
          <p:cNvPr id="5" name="Pie 4"/>
          <p:cNvSpPr/>
          <p:nvPr/>
        </p:nvSpPr>
        <p:spPr>
          <a:xfrm>
            <a:off x="2219325" y="1722438"/>
            <a:ext cx="4262438" cy="4306887"/>
          </a:xfrm>
          <a:prstGeom prst="pie">
            <a:avLst>
              <a:gd name="adj1" fmla="val 10764920"/>
              <a:gd name="adj2" fmla="val 16200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6200000">
            <a:off x="2241550" y="1700213"/>
            <a:ext cx="4262437" cy="4306888"/>
          </a:xfrm>
          <a:prstGeom prst="pie">
            <a:avLst>
              <a:gd name="adj1" fmla="val 10764920"/>
              <a:gd name="adj2" fmla="val 16151452"/>
            </a:avLst>
          </a:prstGeom>
          <a:solidFill>
            <a:schemeClr val="tx2">
              <a:lumMod val="75000"/>
            </a:schemeClr>
          </a:solidFill>
          <a:ln>
            <a:solidFill>
              <a:srgbClr val="528F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5400000">
            <a:off x="2197100" y="1700213"/>
            <a:ext cx="4262437" cy="4306888"/>
          </a:xfrm>
          <a:prstGeom prst="pie">
            <a:avLst>
              <a:gd name="adj1" fmla="val 10764920"/>
              <a:gd name="adj2" fmla="val 162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2219325" y="1677988"/>
            <a:ext cx="4262438" cy="4306887"/>
          </a:xfrm>
          <a:prstGeom prst="pie">
            <a:avLst>
              <a:gd name="adj1" fmla="val 10906179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970882" y="1504156"/>
            <a:ext cx="2389188" cy="235902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4344988" y="1722438"/>
            <a:ext cx="2544762" cy="215582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288" y="2174875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In-person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Convenings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19325" y="800100"/>
            <a:ext cx="1751013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Online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Gathering of Perspectives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5963" y="2820988"/>
            <a:ext cx="2359025" cy="1057275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3863" y="3022600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 2.0 Sessions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09663" y="2174875"/>
            <a:ext cx="17510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(Other)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2928937" y="2465388"/>
            <a:ext cx="2828925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4344988" y="3878263"/>
            <a:ext cx="2954337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842419" y="5169694"/>
            <a:ext cx="3003550" cy="1588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01763" y="3879850"/>
            <a:ext cx="2943225" cy="1588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93975" y="2468563"/>
            <a:ext cx="1751013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Quality of Life Indicators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44988" y="2468563"/>
            <a:ext cx="1751012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Datasets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Stewards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4343400" y="3878263"/>
            <a:ext cx="2378075" cy="2106612"/>
          </a:xfrm>
          <a:prstGeom prst="line">
            <a:avLst/>
          </a:prstGeom>
          <a:ln w="508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43400" y="4135438"/>
            <a:ext cx="1946275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Platform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Technologies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985963" y="3878263"/>
            <a:ext cx="2357437" cy="2106612"/>
          </a:xfrm>
          <a:prstGeom prst="line">
            <a:avLst/>
          </a:prstGeom>
          <a:ln w="508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30750" y="842963"/>
            <a:ext cx="1751013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 Stewards Group Meetings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21475" y="2360613"/>
            <a:ext cx="1751013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1:1 with Data Stewards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21475" y="4319588"/>
            <a:ext cx="1751013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Online Community Platform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44988" y="5980113"/>
            <a:ext cx="25749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Synching with other local resources /  technologies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98713" y="4135438"/>
            <a:ext cx="1946275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Reflection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Decision-Making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6725" y="4505325"/>
            <a:ext cx="17526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Residents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85963" y="5980113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Institutions / Sectors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I. Welcome/Introductions</a:t>
            </a:r>
          </a:p>
          <a:p>
            <a:pPr marL="0" indent="0">
              <a:buNone/>
            </a:pPr>
            <a:r>
              <a:rPr lang="en-US" dirty="0" smtClean="0"/>
              <a:t>II. Review/Approval </a:t>
            </a:r>
            <a:r>
              <a:rPr lang="en-US" dirty="0" smtClean="0"/>
              <a:t>of </a:t>
            </a:r>
            <a:r>
              <a:rPr lang="en-US" dirty="0" smtClean="0"/>
              <a:t>Meeting </a:t>
            </a:r>
            <a:r>
              <a:rPr lang="en-US" dirty="0" smtClean="0"/>
              <a:t>Notes</a:t>
            </a:r>
          </a:p>
          <a:p>
            <a:pPr marL="0" indent="0">
              <a:buNone/>
            </a:pPr>
            <a:r>
              <a:rPr lang="en-US" dirty="0" smtClean="0"/>
              <a:t>III. What is a Collaborative? – Tim Dutton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IV</a:t>
            </a:r>
            <a:r>
              <a:rPr lang="en-US" dirty="0" smtClean="0"/>
              <a:t>. </a:t>
            </a:r>
            <a:r>
              <a:rPr lang="en-US" dirty="0" smtClean="0"/>
              <a:t>Datasets &amp; Data Stewards</a:t>
            </a:r>
          </a:p>
          <a:p>
            <a:pPr marL="0" indent="0">
              <a:buNone/>
            </a:pPr>
            <a:r>
              <a:rPr lang="en-US" dirty="0" smtClean="0"/>
              <a:t>V. </a:t>
            </a:r>
            <a:r>
              <a:rPr lang="en-US" dirty="0" smtClean="0"/>
              <a:t>Platform and Technologies</a:t>
            </a:r>
          </a:p>
          <a:p>
            <a:pPr marL="0" indent="0">
              <a:buNone/>
            </a:pPr>
            <a:r>
              <a:rPr lang="en-US" dirty="0" smtClean="0"/>
              <a:t>VI. </a:t>
            </a:r>
            <a:r>
              <a:rPr lang="en-US" dirty="0" smtClean="0"/>
              <a:t>Announcements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Datasets &amp; Data Stewards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Discussion</a:t>
            </a:r>
            <a:r>
              <a:rPr lang="en-US" dirty="0" smtClean="0"/>
              <a:t>: </a:t>
            </a:r>
            <a:r>
              <a:rPr lang="en-US" dirty="0" smtClean="0"/>
              <a:t>What does it mean to be a Collaborative? Who’s in?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Datasets &amp; Data Stewards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Discussion: Data Collaborative </a:t>
            </a:r>
            <a:r>
              <a:rPr lang="en-US" dirty="0" smtClean="0"/>
              <a:t>Purpose and Agreement of Understanding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7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Datasets &amp; Data Stewards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Datasets:</a:t>
            </a:r>
          </a:p>
          <a:p>
            <a:r>
              <a:rPr lang="en-US" dirty="0" smtClean="0"/>
              <a:t>Discussion  of Arrest Data</a:t>
            </a:r>
          </a:p>
          <a:p>
            <a:r>
              <a:rPr lang="en-US" dirty="0" smtClean="0"/>
              <a:t>SCOPE working to contribute “Life is Good” videos to platform next month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5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&amp;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Green Map Launch: need assistance from Data Collaborative</a:t>
            </a:r>
          </a:p>
          <a:p>
            <a:r>
              <a:rPr lang="en-US" dirty="0" smtClean="0"/>
              <a:t>Update </a:t>
            </a:r>
            <a:r>
              <a:rPr lang="en-US" dirty="0"/>
              <a:t>on Community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Urban Institute continuing to work on requested changes</a:t>
            </a:r>
            <a:endParaRPr lang="en-US" dirty="0"/>
          </a:p>
          <a:p>
            <a:pPr lvl="1"/>
            <a:r>
              <a:rPr lang="en-US" dirty="0"/>
              <a:t>Dashboard Module in Development</a:t>
            </a:r>
          </a:p>
          <a:p>
            <a:pPr lvl="1"/>
            <a:r>
              <a:rPr lang="en-US" dirty="0"/>
              <a:t>Drawing neighborhood </a:t>
            </a:r>
            <a:r>
              <a:rPr lang="en-US" dirty="0" smtClean="0"/>
              <a:t>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2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Dashboard</a:t>
            </a:r>
            <a:endParaRPr lang="en-US" dirty="0"/>
          </a:p>
        </p:txBody>
      </p:sp>
      <p:pic>
        <p:nvPicPr>
          <p:cNvPr id="4" name="Content Placeholder 3" descr="Screen Shot 2013-03-20 at 9.22.5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3" b="199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371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Dashboard</a:t>
            </a:r>
            <a:endParaRPr lang="en-US" dirty="0"/>
          </a:p>
        </p:txBody>
      </p:sp>
      <p:pic>
        <p:nvPicPr>
          <p:cNvPr id="6" name="Content Placeholder 5" descr="Screen Shot 2013-03-20 at 9.23.0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754" r="-28754"/>
          <a:stretch>
            <a:fillRect/>
          </a:stretch>
        </p:blipFill>
        <p:spPr>
          <a:xfrm>
            <a:off x="457200" y="1600200"/>
            <a:ext cx="8562975" cy="4708525"/>
          </a:xfrm>
        </p:spPr>
      </p:pic>
    </p:spTree>
    <p:extLst>
      <p:ext uri="{BB962C8B-B14F-4D97-AF65-F5344CB8AC3E}">
        <p14:creationId xmlns:p14="http://schemas.microsoft.com/office/powerpoint/2010/main" val="304587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User Roles: OGM</a:t>
            </a:r>
            <a:endParaRPr lang="en-US" dirty="0"/>
          </a:p>
        </p:txBody>
      </p:sp>
      <p:pic>
        <p:nvPicPr>
          <p:cNvPr id="4" name="Content Placeholder 3" descr="Screen Shot 2013-03-20 at 9.27.1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62" r="-213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583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250</Words>
  <Application>Microsoft Macintosh PowerPoint</Application>
  <PresentationFormat>On-screen Show (4:3)</PresentationFormat>
  <Paragraphs>56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Agenda</vt:lpstr>
      <vt:lpstr>Datasets &amp; Data Stewards</vt:lpstr>
      <vt:lpstr>Datasets &amp; Data Stewards</vt:lpstr>
      <vt:lpstr>Datasets &amp; Data Stewards</vt:lpstr>
      <vt:lpstr>Platform &amp; Technologies</vt:lpstr>
      <vt:lpstr>Neighborhood Dashboard</vt:lpstr>
      <vt:lpstr>Neighborhood Dashboard</vt:lpstr>
      <vt:lpstr>Platform User Roles: OGM</vt:lpstr>
      <vt:lpstr>Final Announcements</vt:lpstr>
      <vt:lpstr>Developing a Community Data Collaborative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apinto</dc:creator>
  <cp:lastModifiedBy>Colleen McGue User</cp:lastModifiedBy>
  <cp:revision>46</cp:revision>
  <dcterms:created xsi:type="dcterms:W3CDTF">2012-09-17T17:41:11Z</dcterms:created>
  <dcterms:modified xsi:type="dcterms:W3CDTF">2013-04-24T12:47:18Z</dcterms:modified>
</cp:coreProperties>
</file>